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73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250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29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52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95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82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721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42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517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444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098EE-C894-49B3-90C4-4B041AF3EBD2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6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4DA471-E347-4072-A579-D7B678BED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6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E5907A-BFBF-4413-1898-A73459132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27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3-2">
            <a:hlinkClick r:id="" action="ppaction://media"/>
            <a:extLst>
              <a:ext uri="{FF2B5EF4-FFF2-40B4-BE49-F238E27FC236}">
                <a16:creationId xmlns:a16="http://schemas.microsoft.com/office/drawing/2014/main" id="{32838DB6-2006-261D-6D7F-FACEA8977F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417" r="1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6358AC-9206-4E63-6C0A-DE8385405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" y="181094"/>
            <a:ext cx="8503920" cy="37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7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3112E3-5901-60D2-BFBB-C5B1D5E2F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0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CCE065-5CC4-417B-7A43-F4FC09151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09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4219AA-80D7-5060-817D-CD649D17E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90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1A20E-1F57-2CBE-E7AC-249A2B620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79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854B86-25C5-36A8-5235-27D85A9E9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01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F735F4-4FBF-B471-168F-E5810FD9E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07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F25E5A-E681-2E94-1CD7-20113B661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92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6D193E-DCA7-6B7D-6234-94519A219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32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FCDB74-DB66-D711-C394-E835FE0D8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F5EBC6-51DD-16A4-D8EF-17E1A03CB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0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3-01 сжатый">
            <a:hlinkClick r:id="" action="ppaction://media"/>
            <a:extLst>
              <a:ext uri="{FF2B5EF4-FFF2-40B4-BE49-F238E27FC236}">
                <a16:creationId xmlns:a16="http://schemas.microsoft.com/office/drawing/2014/main" id="{D4BAF74D-6F5F-D397-4F68-273D66CA24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33B3D4-6E48-A271-A5D9-2B0F96F42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92" y="187893"/>
            <a:ext cx="8404416" cy="37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9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50143-AC10-8E09-FA09-974FFE4D9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263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</TotalTime>
  <Words>0</Words>
  <Application>Microsoft Office PowerPoint</Application>
  <PresentationFormat>Экран (16:9)</PresentationFormat>
  <Paragraphs>0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Rektorat</dc:creator>
  <cp:lastModifiedBy>Дарья Моргун</cp:lastModifiedBy>
  <cp:revision>13</cp:revision>
  <dcterms:created xsi:type="dcterms:W3CDTF">2025-01-30T13:37:52Z</dcterms:created>
  <dcterms:modified xsi:type="dcterms:W3CDTF">2025-03-22T11:02:33Z</dcterms:modified>
</cp:coreProperties>
</file>