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6" r:id="rId2"/>
    <p:sldId id="267" r:id="rId3"/>
    <p:sldId id="268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9673DA5-6C38-46A6-A291-F8F131549CAE}">
          <p14:sldIdLst>
            <p14:sldId id="266"/>
            <p14:sldId id="267"/>
            <p14:sldId id="268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69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3" Type="http://schemas.openxmlformats.org/officeDocument/2006/relationships/slide" Target="slides/slide2.xml" /><Relationship Id="rId21" Type="http://schemas.openxmlformats.org/officeDocument/2006/relationships/theme" Target="theme/theme1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10" Type="http://schemas.openxmlformats.org/officeDocument/2006/relationships/slide" Target="slides/slide9.xml" /><Relationship Id="rId19" Type="http://schemas.openxmlformats.org/officeDocument/2006/relationships/presProps" Target="pres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tableStyles" Target="tableStyle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098EE-C894-49B3-90C4-4B041AF3EBD2}" type="datetimeFigureOut">
              <a:rPr lang="ru-RU" smtClean="0"/>
              <a:t>26.05.2025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75F30-B896-4152-98F8-6383CA020FF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2739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098EE-C894-49B3-90C4-4B041AF3EBD2}" type="datetimeFigureOut">
              <a:rPr lang="ru-RU" smtClean="0"/>
              <a:t>26.05.2025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75F30-B896-4152-98F8-6383CA020FF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1250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098EE-C894-49B3-90C4-4B041AF3EBD2}" type="datetimeFigureOut">
              <a:rPr lang="ru-RU" smtClean="0"/>
              <a:t>26.05.2025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75F30-B896-4152-98F8-6383CA020FF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4751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098EE-C894-49B3-90C4-4B041AF3EBD2}" type="datetimeFigureOut">
              <a:rPr lang="ru-RU" smtClean="0"/>
              <a:t>26.05.2025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75F30-B896-4152-98F8-6383CA020FF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9292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098EE-C894-49B3-90C4-4B041AF3EBD2}" type="datetimeFigureOut">
              <a:rPr lang="ru-RU" smtClean="0"/>
              <a:t>26.05.2025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75F30-B896-4152-98F8-6383CA020FF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7528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098EE-C894-49B3-90C4-4B041AF3EBD2}" type="datetimeFigureOut">
              <a:rPr lang="ru-RU" smtClean="0"/>
              <a:t>26.05.2025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75F30-B896-4152-98F8-6383CA020FF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8955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098EE-C894-49B3-90C4-4B041AF3EBD2}" type="datetimeFigureOut">
              <a:rPr lang="ru-RU" smtClean="0"/>
              <a:t>26.05.2025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75F30-B896-4152-98F8-6383CA020FF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4826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098EE-C894-49B3-90C4-4B041AF3EBD2}" type="datetimeFigureOut">
              <a:rPr lang="ru-RU" smtClean="0"/>
              <a:t>26.05.2025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75F30-B896-4152-98F8-6383CA020FF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9721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098EE-C894-49B3-90C4-4B041AF3EBD2}" type="datetimeFigureOut">
              <a:rPr lang="ru-RU" smtClean="0"/>
              <a:t>26.05.2025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75F30-B896-4152-98F8-6383CA020FF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7429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098EE-C894-49B3-90C4-4B041AF3EBD2}" type="datetimeFigureOut">
              <a:rPr lang="ru-RU" smtClean="0"/>
              <a:t>26.05.2025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75F30-B896-4152-98F8-6383CA020FF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9517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098EE-C894-49B3-90C4-4B041AF3EBD2}" type="datetimeFigureOut">
              <a:rPr lang="ru-RU" smtClean="0"/>
              <a:t>26.05.2025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75F30-B896-4152-98F8-6383CA020FF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5444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098EE-C894-49B3-90C4-4B041AF3EBD2}" type="datetimeFigureOut">
              <a:rPr lang="ru-RU" smtClean="0"/>
              <a:t>26.05.2025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475F30-B896-4152-98F8-6383CA020FF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4561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video" Target="../media/media4.mp4" /><Relationship Id="rId1" Type="http://schemas.microsoft.com/office/2007/relationships/media" Target="../media/media4.mp4" /><Relationship Id="rId5" Type="http://schemas.openxmlformats.org/officeDocument/2006/relationships/image" Target="../media/image15.png" /><Relationship Id="rId4" Type="http://schemas.openxmlformats.org/officeDocument/2006/relationships/image" Target="../media/image14.png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5" Type="http://schemas.openxmlformats.org/officeDocument/2006/relationships/image" Target="../media/image6.png" /><Relationship Id="rId4" Type="http://schemas.openxmlformats.org/officeDocument/2006/relationships/image" Target="../media/image5.png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video" Target="../media/media2.mp4" /><Relationship Id="rId1" Type="http://schemas.microsoft.com/office/2007/relationships/media" Target="../media/media2.mp4" /><Relationship Id="rId5" Type="http://schemas.openxmlformats.org/officeDocument/2006/relationships/image" Target="../media/image9.png" /><Relationship Id="rId4" Type="http://schemas.openxmlformats.org/officeDocument/2006/relationships/image" Target="../media/image8.png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video" Target="../media/media3.mp4" /><Relationship Id="rId1" Type="http://schemas.microsoft.com/office/2007/relationships/media" Target="../media/media3.mp4" /><Relationship Id="rId5" Type="http://schemas.openxmlformats.org/officeDocument/2006/relationships/image" Target="../media/image12.png" /><Relationship Id="rId4" Type="http://schemas.openxmlformats.org/officeDocument/2006/relationships/image" Target="../media/image11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298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1414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9-0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91" y="208475"/>
            <a:ext cx="8418138" cy="37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33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804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6848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4934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3244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3531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899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ACFFDE-551F-AB13-0F92-AF2FBB6A2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967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9CA11A-1408-21FB-3EF7-FC028D5193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835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753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0F42BE-1D11-855E-11D4-3F885CDCD5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9-01-правк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481" b="146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24" y="217899"/>
            <a:ext cx="8352149" cy="37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08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C4D61A-30CC-AA43-1801-1B6ED4B706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420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9-02-правк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852" b="1667"/>
          <a:stretch>
            <a:fillRect/>
          </a:stretch>
        </p:blipFill>
        <p:spPr>
          <a:xfrm>
            <a:off x="0" y="-2641"/>
            <a:ext cx="9144000" cy="514614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92" y="208476"/>
            <a:ext cx="8446416" cy="37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12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261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9-03-правк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296" b="166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65" y="199046"/>
            <a:ext cx="8493550" cy="37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72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920</TotalTime>
  <Words>0</Words>
  <Application>Microsoft Office PowerPoint</Application>
  <PresentationFormat>Экран (16:9)</PresentationFormat>
  <Paragraphs>0</Paragraphs>
  <Slides>17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Rektorat</dc:creator>
  <cp:lastModifiedBy>Дарья Моргун</cp:lastModifiedBy>
  <cp:revision>49</cp:revision>
  <dcterms:created xsi:type="dcterms:W3CDTF">2025-01-30T13:37:52Z</dcterms:created>
  <dcterms:modified xsi:type="dcterms:W3CDTF">2025-05-26T10:44:45Z</dcterms:modified>
</cp:coreProperties>
</file>