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73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250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29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52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95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82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72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2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51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444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6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27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BCE3D5-81AD-3CD4-0E76-096812A6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72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D68309-3B98-AFBA-8A2E-6DBF47736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0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3-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210106"/>
            <a:ext cx="8412480" cy="3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0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34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7A8515-35A8-D666-B17D-A6C871594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92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571283-33CB-F038-DD1E-390281FC5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01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07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3-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84880"/>
            <a:ext cx="8456624" cy="3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9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32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7BF548-C65E-CF0D-8CE1-C4CA3F214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3-02-ито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25741D-3715-F179-DB65-0D0F4EC98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481" y="243840"/>
            <a:ext cx="625768" cy="38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0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19E1BF-EDC0-40D3-025A-BCA37E65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99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263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</TotalTime>
  <Words>0</Words>
  <Application>Microsoft Office PowerPoint</Application>
  <PresentationFormat>Экран (16:9)</PresentationFormat>
  <Paragraphs>0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Rektorat</dc:creator>
  <cp:lastModifiedBy>Дарья Моргун</cp:lastModifiedBy>
  <cp:revision>28</cp:revision>
  <dcterms:created xsi:type="dcterms:W3CDTF">2025-01-30T13:37:52Z</dcterms:created>
  <dcterms:modified xsi:type="dcterms:W3CDTF">2025-07-05T09:18:19Z</dcterms:modified>
</cp:coreProperties>
</file>