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73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250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29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52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95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82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721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42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517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444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098EE-C894-49B3-90C4-4B041AF3EBD2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75F30-B896-4152-98F8-6383CA020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56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6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4-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" y="210106"/>
            <a:ext cx="8418785" cy="3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2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72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4-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8" y="229024"/>
            <a:ext cx="8380949" cy="3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09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1ADFD6-A41B-77A0-FD01-888533176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31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34F853-FF64-74D9-EFAE-B40C4E83C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01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07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4-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6" y="210105"/>
            <a:ext cx="8387255" cy="37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9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233306-0654-392F-A881-13149B134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32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FB9CAE-B667-B347-7FBA-160BD706D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65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4-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29" y="216412"/>
            <a:ext cx="8412480" cy="37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0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89545D-17D2-3585-F83B-C019273A5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99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91AA34-9CFF-F40E-BA45-667E24764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263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</TotalTime>
  <Words>0</Words>
  <Application>Microsoft Office PowerPoint</Application>
  <PresentationFormat>Экран (16:9)</PresentationFormat>
  <Paragraphs>0</Paragraphs>
  <Slides>14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Rektorat</dc:creator>
  <cp:lastModifiedBy>Дарья Моргун</cp:lastModifiedBy>
  <cp:revision>29</cp:revision>
  <dcterms:created xsi:type="dcterms:W3CDTF">2025-01-30T13:37:52Z</dcterms:created>
  <dcterms:modified xsi:type="dcterms:W3CDTF">2025-07-05T09:34:33Z</dcterms:modified>
</cp:coreProperties>
</file>